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984929BE-9A2A-4535-A38F-24327EC4CFAE}">
          <p14:sldIdLst>
            <p14:sldId id="256"/>
            <p14:sldId id="257"/>
            <p14:sldId id="258"/>
            <p14:sldId id="259"/>
            <p14:sldId id="267"/>
            <p14:sldId id="268"/>
            <p14:sldId id="261"/>
            <p14:sldId id="262"/>
            <p14:sldId id="263"/>
            <p14:sldId id="264"/>
            <p14:sldId id="265"/>
            <p14:sldId id="26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9" autoAdjust="0"/>
    <p:restoredTop sz="94660"/>
  </p:normalViewPr>
  <p:slideViewPr>
    <p:cSldViewPr>
      <p:cViewPr varScale="1">
        <p:scale>
          <a:sx n="69" d="100"/>
          <a:sy n="69" d="100"/>
        </p:scale>
        <p:origin x="-1416" y="-2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P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C524B7C2-ECB2-45A0-A858-C77E08179291}" type="datetimeFigureOut">
              <a:rPr lang="pt-PT" smtClean="0"/>
              <a:t>11/03/2013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63DA78B9-6B54-4BFE-8FD2-887C517C79FA}" type="slidenum">
              <a:rPr lang="pt-PT" smtClean="0"/>
              <a:t>‹nº›</a:t>
            </a:fld>
            <a:endParaRPr lang="pt-PT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3568" y="-99392"/>
            <a:ext cx="7772400" cy="2492896"/>
          </a:xfrm>
        </p:spPr>
        <p:txBody>
          <a:bodyPr/>
          <a:lstStyle/>
          <a:p>
            <a:r>
              <a:rPr lang="pt-PT" dirty="0" smtClean="0"/>
              <a:t>Computação Gráfica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47565" y="5445224"/>
            <a:ext cx="6400800" cy="1219200"/>
          </a:xfrm>
        </p:spPr>
        <p:txBody>
          <a:bodyPr>
            <a:normAutofit fontScale="92500" lnSpcReduction="10000"/>
          </a:bodyPr>
          <a:lstStyle/>
          <a:p>
            <a:r>
              <a:rPr lang="pt-PT" dirty="0" smtClean="0"/>
              <a:t>Trabalho Realizado por:</a:t>
            </a:r>
          </a:p>
          <a:p>
            <a:r>
              <a:rPr lang="pt-PT" dirty="0" smtClean="0"/>
              <a:t>André Mendes nº7110909</a:t>
            </a:r>
          </a:p>
          <a:p>
            <a:r>
              <a:rPr lang="pt-PT" dirty="0" smtClean="0"/>
              <a:t>João Rebelo nº7110911</a:t>
            </a:r>
            <a:endParaRPr lang="pt-PT" dirty="0"/>
          </a:p>
        </p:txBody>
      </p:sp>
      <p:pic>
        <p:nvPicPr>
          <p:cNvPr id="4" name="projecto final video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1720" y="2204864"/>
            <a:ext cx="4680520" cy="263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56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Dificuldades encontradas</a:t>
            </a:r>
            <a:endParaRPr lang="pt-PT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pt-PT" dirty="0" smtClean="0"/>
              <a:t>Não estávamos a conseguir inverter a imagem para fazer a webcam parecer um (espelho); </a:t>
            </a:r>
          </a:p>
          <a:p>
            <a:pPr marL="457200" indent="-457200">
              <a:buFont typeface="+mj-lt"/>
              <a:buAutoNum type="arabicPeriod"/>
            </a:pPr>
            <a:r>
              <a:rPr lang="pt-PT" dirty="0" smtClean="0"/>
              <a:t>Não conseguimos parar o som quando não há movimento;</a:t>
            </a:r>
          </a:p>
          <a:p>
            <a:pPr marL="457200" indent="-457200">
              <a:buFont typeface="+mj-lt"/>
              <a:buAutoNum type="arabicPeriod"/>
            </a:pPr>
            <a:r>
              <a:rPr lang="pt-PT" dirty="0" smtClean="0"/>
              <a:t>Projectar os </a:t>
            </a:r>
            <a:r>
              <a:rPr lang="pt-PT" dirty="0"/>
              <a:t>pixels </a:t>
            </a:r>
            <a:r>
              <a:rPr lang="pt-PT" dirty="0" smtClean="0"/>
              <a:t>consoante </a:t>
            </a:r>
            <a:r>
              <a:rPr lang="pt-PT" dirty="0"/>
              <a:t>o movimento.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8581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Soluções para as dificuldades encontradas</a:t>
            </a:r>
            <a:endParaRPr lang="pt-PT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pt-PT" dirty="0" smtClean="0"/>
              <a:t>O “espelho” foi concluído com a ajuda do professor Marco Heleno;</a:t>
            </a:r>
          </a:p>
          <a:p>
            <a:pPr marL="457200" indent="-457200">
              <a:buFont typeface="+mj-lt"/>
              <a:buAutoNum type="arabicPeriod"/>
            </a:pPr>
            <a:r>
              <a:rPr lang="pt-PT" dirty="0" smtClean="0"/>
              <a:t>O som ficou a funcionar mas não conseguimos encontrar solução para parar o som;</a:t>
            </a:r>
          </a:p>
          <a:p>
            <a:pPr marL="457200" indent="-457200">
              <a:buFont typeface="+mj-lt"/>
              <a:buAutoNum type="arabicPeriod"/>
            </a:pPr>
            <a:r>
              <a:rPr lang="pt-PT" dirty="0" smtClean="0"/>
              <a:t>Os pixels estão a cair normalmente, pois não encontramos solução para coloca-los a projectar consoante o movimento.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1434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3528" y="0"/>
            <a:ext cx="8579296" cy="1600200"/>
          </a:xfrm>
        </p:spPr>
        <p:txBody>
          <a:bodyPr/>
          <a:lstStyle/>
          <a:p>
            <a:r>
              <a:rPr lang="pt-PT" dirty="0" smtClean="0"/>
              <a:t>Futuras implementações/correcções</a:t>
            </a:r>
            <a:endParaRPr lang="pt-PT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Parar o som quando não houver movimento;</a:t>
            </a:r>
          </a:p>
          <a:p>
            <a:r>
              <a:rPr lang="pt-PT" dirty="0" smtClean="0"/>
              <a:t>Os pixels são projectados consoante o movimento;</a:t>
            </a:r>
            <a:endParaRPr lang="pt-PT" dirty="0"/>
          </a:p>
          <a:p>
            <a:r>
              <a:rPr lang="pt-PT" dirty="0" smtClean="0"/>
              <a:t>3D com varias câmaras.</a:t>
            </a:r>
          </a:p>
        </p:txBody>
      </p:sp>
    </p:spTree>
    <p:extLst>
      <p:ext uri="{BB962C8B-B14F-4D97-AF65-F5344CB8AC3E}">
        <p14:creationId xmlns:p14="http://schemas.microsoft.com/office/powerpoint/2010/main" val="319784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 smtClean="0">
                <a:effectLst/>
              </a:rPr>
              <a:t>Equadramento/Conceito</a:t>
            </a:r>
            <a:endParaRPr lang="pt-PT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PT" dirty="0"/>
              <a:t>Este projecto enquadra-se no âmbito de vídeo e imagem em tempo real e o conceito deste projecto consiste em desenvolver os efeitos para alterar os movimentos do vídeo.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54457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 smtClean="0">
                <a:effectLst/>
              </a:rPr>
              <a:t>Descrição</a:t>
            </a:r>
            <a:endParaRPr lang="pt-PT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PT" dirty="0"/>
              <a:t>O programa vai consistir em captar vídeo em tempo real a partir de uma </a:t>
            </a:r>
            <a:r>
              <a:rPr lang="pt-PT" dirty="0" smtClean="0"/>
              <a:t>webCAM </a:t>
            </a:r>
            <a:r>
              <a:rPr lang="pt-PT" dirty="0"/>
              <a:t>e trocar os </a:t>
            </a:r>
            <a:r>
              <a:rPr lang="pt-PT" dirty="0" smtClean="0"/>
              <a:t>pixels dos movimentos </a:t>
            </a:r>
            <a:r>
              <a:rPr lang="pt-PT" dirty="0"/>
              <a:t>captados e </a:t>
            </a:r>
            <a:r>
              <a:rPr lang="pt-PT" dirty="0" smtClean="0"/>
              <a:t>subtituir </a:t>
            </a:r>
            <a:r>
              <a:rPr lang="pt-PT" dirty="0"/>
              <a:t>por </a:t>
            </a:r>
            <a:r>
              <a:rPr lang="pt-PT" dirty="0" smtClean="0"/>
              <a:t>pontos e usa-los como se fossem grãos de areia.</a:t>
            </a:r>
          </a:p>
          <a:p>
            <a:pPr algn="just"/>
            <a:r>
              <a:rPr lang="pt-PT" dirty="0" smtClean="0"/>
              <a:t>Ao haver movimento vai ser emitido som. </a:t>
            </a:r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1972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 smtClean="0">
                <a:effectLst/>
              </a:rPr>
              <a:t>Funcionalidades</a:t>
            </a:r>
            <a:endParaRPr lang="pt-PT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PT" dirty="0"/>
              <a:t>O programa vai </a:t>
            </a:r>
            <a:r>
              <a:rPr lang="pt-PT" dirty="0" smtClean="0"/>
              <a:t>captar </a:t>
            </a:r>
            <a:r>
              <a:rPr lang="pt-PT" dirty="0"/>
              <a:t>vídeo pela </a:t>
            </a:r>
            <a:r>
              <a:rPr lang="pt-PT" dirty="0" smtClean="0"/>
              <a:t>webCAM </a:t>
            </a:r>
            <a:r>
              <a:rPr lang="pt-PT" dirty="0"/>
              <a:t>em tempo real e vai </a:t>
            </a:r>
            <a:r>
              <a:rPr lang="pt-PT" dirty="0" smtClean="0"/>
              <a:t>substituir por pontos.</a:t>
            </a:r>
          </a:p>
          <a:p>
            <a:pPr algn="just"/>
            <a:r>
              <a:rPr lang="pt-PT" dirty="0"/>
              <a:t>Ao haver movimento vai ser emitido som. </a:t>
            </a:r>
          </a:p>
        </p:txBody>
      </p:sp>
    </p:spTree>
    <p:extLst>
      <p:ext uri="{BB962C8B-B14F-4D97-AF65-F5344CB8AC3E}">
        <p14:creationId xmlns:p14="http://schemas.microsoft.com/office/powerpoint/2010/main" val="332101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>
                <a:effectLst/>
              </a:rPr>
              <a:t>Publico-alvo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Neste projecto não temos público alvo, pois pode abranger todas as pessoas.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3469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Imagens do Projecto</a:t>
            </a:r>
            <a:endParaRPr lang="pt-PT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5" y="2699978"/>
            <a:ext cx="3276433" cy="1710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2712174"/>
            <a:ext cx="3456384" cy="1798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899592" y="2132856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 smtClean="0"/>
              <a:t>Com Movimento</a:t>
            </a:r>
            <a:endParaRPr lang="pt-PT" dirty="0"/>
          </a:p>
        </p:txBody>
      </p:sp>
      <p:sp>
        <p:nvSpPr>
          <p:cNvPr id="4" name="CaixaDeTexto 3"/>
          <p:cNvSpPr txBox="1"/>
          <p:nvPr/>
        </p:nvSpPr>
        <p:spPr>
          <a:xfrm>
            <a:off x="4355976" y="2122814"/>
            <a:ext cx="1856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 smtClean="0"/>
              <a:t>Sem movimento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0181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 smtClean="0">
                <a:effectLst/>
              </a:rPr>
              <a:t>Tecnologias usadas</a:t>
            </a:r>
            <a:endParaRPr lang="pt-PT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Para a programação usamos o processing-2.0b7 e para a gravação em tempo real vamos usar as webs CAM´s dos nossos portáteis.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8056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Pontos fortes do projecto</a:t>
            </a:r>
            <a:endParaRPr lang="pt-PT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A ideia do projecto achamos que foi um dos pontos fortes porque não é visto frequentemente e não fazia-mos ideia de como concretizar</a:t>
            </a:r>
            <a:r>
              <a:rPr lang="pt-PT" dirty="0" smtClean="0"/>
              <a:t>.</a:t>
            </a:r>
            <a:endParaRPr lang="pt-PT" dirty="0" smtClean="0"/>
          </a:p>
          <a:p>
            <a:r>
              <a:rPr lang="pt-PT" dirty="0" smtClean="0"/>
              <a:t>O projecto ficou interessante pois ao terminar o movimento os pixeis caem como se fossem </a:t>
            </a:r>
            <a:r>
              <a:rPr lang="pt-PT" dirty="0"/>
              <a:t>graus de areia.</a:t>
            </a:r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2032539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Pontos </a:t>
            </a:r>
            <a:r>
              <a:rPr lang="pt-PT" dirty="0" smtClean="0"/>
              <a:t>fracos do </a:t>
            </a:r>
            <a:r>
              <a:rPr lang="pt-PT" dirty="0"/>
              <a:t>projecto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Cumprimos a maioria dos nossos objectivos, mas não encontramos solução para alguns pontos.</a:t>
            </a:r>
          </a:p>
          <a:p>
            <a:r>
              <a:rPr lang="pt-PT" dirty="0" smtClean="0"/>
              <a:t>O projecto foi feito com algumas dificuldades de hardware pois os computadores não suportavam todos os cálculos necessários.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2140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o">
  <a:themeElements>
    <a:clrScheme name="Executivo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o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128</TotalTime>
  <Words>353</Words>
  <Application>Microsoft Office PowerPoint</Application>
  <PresentationFormat>Apresentação na tela (4:3)</PresentationFormat>
  <Paragraphs>37</Paragraphs>
  <Slides>12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Executivo</vt:lpstr>
      <vt:lpstr>Computação Gráfica</vt:lpstr>
      <vt:lpstr>Equadramento/Conceito</vt:lpstr>
      <vt:lpstr>Descrição</vt:lpstr>
      <vt:lpstr>Funcionalidades</vt:lpstr>
      <vt:lpstr>Publico-alvo</vt:lpstr>
      <vt:lpstr>Imagens do Projecto</vt:lpstr>
      <vt:lpstr>Tecnologias usadas</vt:lpstr>
      <vt:lpstr>Pontos fortes do projecto</vt:lpstr>
      <vt:lpstr>Pontos fracos do projecto</vt:lpstr>
      <vt:lpstr>Dificuldades encontradas</vt:lpstr>
      <vt:lpstr>Soluções para as dificuldades encontradas</vt:lpstr>
      <vt:lpstr>Futuras implementações/correcções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Computação Gráfica</dc:title>
  <dc:creator>andre mendes</dc:creator>
  <cp:lastModifiedBy>andre mendes</cp:lastModifiedBy>
  <cp:revision>14</cp:revision>
  <dcterms:created xsi:type="dcterms:W3CDTF">2013-03-10T19:17:03Z</dcterms:created>
  <dcterms:modified xsi:type="dcterms:W3CDTF">2013-03-11T10:01:43Z</dcterms:modified>
</cp:coreProperties>
</file>

<file path=docProps/thumbnail.jpeg>
</file>